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8" r:id="rId3"/>
    <p:sldId id="260" r:id="rId4"/>
    <p:sldId id="259" r:id="rId5"/>
    <p:sldId id="296" r:id="rId6"/>
    <p:sldId id="263" r:id="rId7"/>
    <p:sldId id="297" r:id="rId8"/>
    <p:sldId id="298" r:id="rId9"/>
    <p:sldId id="300" r:id="rId10"/>
    <p:sldId id="301" r:id="rId11"/>
    <p:sldId id="302" r:id="rId12"/>
    <p:sldId id="275" r:id="rId13"/>
  </p:sldIdLst>
  <p:sldSz cx="9144000" cy="5143500" type="screen16x9"/>
  <p:notesSz cx="6858000" cy="9144000"/>
  <p:embeddedFontLst>
    <p:embeddedFont>
      <p:font typeface="Actor" panose="020B0604020202020204" charset="0"/>
      <p:regular r:id="rId15"/>
    </p:embeddedFont>
    <p:embeddedFont>
      <p:font typeface="Aldrich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  <p:bold r:id="rId22"/>
      <p:italic r:id="rId23"/>
      <p:boldItalic r:id="rId24"/>
    </p:embeddedFont>
    <p:embeddedFont>
      <p:font typeface="Gantari" pitchFamily="2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992575-7FA6-4421-9E92-2A112C100DC3}">
  <a:tblStyle styleId="{33992575-7FA6-4421-9E92-2A112C100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16C633-0397-4D98-86A9-F80D1B5C31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6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88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1ea91941a73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1ea91941a73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bit.ly/2TyoMs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607281" y="162042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6074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90875" y="2253011"/>
            <a:ext cx="2714424" cy="119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-11" y="-6987"/>
            <a:ext cx="9144011" cy="5163963"/>
            <a:chOff x="-11" y="-6987"/>
            <a:chExt cx="9144011" cy="5163963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l="12982"/>
            <a:stretch/>
          </p:blipFill>
          <p:spPr>
            <a:xfrm>
              <a:off x="0" y="4151300"/>
              <a:ext cx="2523200" cy="9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90900" y="-6987"/>
              <a:ext cx="4410075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t="5267"/>
            <a:stretch/>
          </p:blipFill>
          <p:spPr>
            <a:xfrm flipH="1">
              <a:off x="7995000" y="0"/>
              <a:ext cx="1149000" cy="43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5299200" y="4398325"/>
              <a:ext cx="3169300" cy="7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1" y="1076017"/>
              <a:ext cx="1016871" cy="4067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77025" y="1457863"/>
            <a:ext cx="53901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6"/>
          <p:cNvGrpSpPr/>
          <p:nvPr/>
        </p:nvGrpSpPr>
        <p:grpSpPr>
          <a:xfrm>
            <a:off x="-12" y="-175"/>
            <a:ext cx="9144013" cy="5143675"/>
            <a:chOff x="-12" y="-175"/>
            <a:chExt cx="9144013" cy="5143675"/>
          </a:xfrm>
        </p:grpSpPr>
        <p:pic>
          <p:nvPicPr>
            <p:cNvPr id="214" name="Google Shape;2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2" y="2632362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 rotWithShape="1">
            <a:blip r:embed="rId4">
              <a:alphaModFix/>
            </a:blip>
            <a:srcRect t="15059"/>
            <a:stretch/>
          </p:blipFill>
          <p:spPr>
            <a:xfrm rot="4">
              <a:off x="6292875" y="-174"/>
              <a:ext cx="2851126" cy="626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722475"/>
              <a:ext cx="2010650" cy="142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6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rot="5400000">
              <a:off x="8036860" y="-66862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0" y="0"/>
              <a:ext cx="1677859" cy="156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496388" y="3495887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16"/>
          <p:cNvPicPr preferRelativeResize="0"/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7214406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-5400000">
            <a:off x="6824562" y="1021339"/>
            <a:ext cx="3334675" cy="1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826580" y="3771392"/>
            <a:ext cx="3502800" cy="136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0" y="-175"/>
            <a:ext cx="1712475" cy="4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720000" y="54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1086750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2"/>
          </p:nvPr>
        </p:nvSpPr>
        <p:spPr>
          <a:xfrm>
            <a:off x="5105254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108675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4"/>
          </p:nvPr>
        </p:nvSpPr>
        <p:spPr>
          <a:xfrm>
            <a:off x="510526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subTitle" idx="5"/>
          </p:nvPr>
        </p:nvSpPr>
        <p:spPr>
          <a:xfrm>
            <a:off x="1086738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subTitle" idx="6"/>
          </p:nvPr>
        </p:nvSpPr>
        <p:spPr>
          <a:xfrm>
            <a:off x="1086738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ubTitle" idx="7"/>
          </p:nvPr>
        </p:nvSpPr>
        <p:spPr>
          <a:xfrm>
            <a:off x="5105225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2" name="Google Shape;232;p16"/>
          <p:cNvSpPr txBox="1">
            <a:spLocks noGrp="1"/>
          </p:cNvSpPr>
          <p:nvPr>
            <p:ph type="subTitle" idx="8"/>
          </p:nvPr>
        </p:nvSpPr>
        <p:spPr>
          <a:xfrm>
            <a:off x="5105225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9"/>
          <p:cNvPicPr preferRelativeResize="0"/>
          <p:nvPr/>
        </p:nvPicPr>
        <p:blipFill rotWithShape="1">
          <a:blip r:embed="rId2">
            <a:alphaModFix/>
          </a:blip>
          <a:srcRect t="22081"/>
          <a:stretch/>
        </p:blipFill>
        <p:spPr>
          <a:xfrm rot="5400000" flipH="1">
            <a:off x="7173325" y="969550"/>
            <a:ext cx="2947575" cy="10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832987" y="1785487"/>
            <a:ext cx="2970050" cy="1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0">
            <a:off x="7214422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5400000">
            <a:off x="233258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53875"/>
            <a:ext cx="2388575" cy="198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9"/>
          <p:cNvGrpSpPr/>
          <p:nvPr/>
        </p:nvGrpSpPr>
        <p:grpSpPr>
          <a:xfrm>
            <a:off x="-1" y="0"/>
            <a:ext cx="9151327" cy="5150488"/>
            <a:chOff x="-1" y="0"/>
            <a:chExt cx="9151327" cy="5150488"/>
          </a:xfrm>
        </p:grpSpPr>
        <p:pic>
          <p:nvPicPr>
            <p:cNvPr id="288" name="Google Shape;28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8125200" y="0"/>
              <a:ext cx="1018800" cy="3251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9"/>
            <p:cNvPicPr preferRelativeResize="0"/>
            <p:nvPr/>
          </p:nvPicPr>
          <p:blipFill rotWithShape="1">
            <a:blip r:embed="rId9">
              <a:alphaModFix/>
            </a:blip>
            <a:srcRect b="5873"/>
            <a:stretch/>
          </p:blipFill>
          <p:spPr>
            <a:xfrm rot="-5400000" flipH="1">
              <a:off x="6931264" y="-1289538"/>
              <a:ext cx="930525" cy="350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0" y="0"/>
              <a:ext cx="1625550" cy="235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9"/>
            <p:cNvPicPr preferRelativeResize="0"/>
            <p:nvPr/>
          </p:nvPicPr>
          <p:blipFill>
            <a:blip r:embed="rId6">
              <a:alphaModFix amt="60000"/>
            </a:blip>
            <a:stretch>
              <a:fillRect/>
            </a:stretch>
          </p:blipFill>
          <p:spPr>
            <a:xfrm rot="-5400000">
              <a:off x="1717262" y="1431287"/>
              <a:ext cx="2000250" cy="543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00">
              <a:off x="1197312" y="2860200"/>
              <a:ext cx="1092975" cy="348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2669257" y="527438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1"/>
          </p:nvPr>
        </p:nvSpPr>
        <p:spPr>
          <a:xfrm>
            <a:off x="2669225" y="1611887"/>
            <a:ext cx="3805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2669225" y="3528875"/>
            <a:ext cx="38055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sz="1200" b="1" u="sng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7100" y="737100"/>
            <a:ext cx="2628175" cy="1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656375" y="3612175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0"/>
          <p:cNvGrpSpPr/>
          <p:nvPr/>
        </p:nvGrpSpPr>
        <p:grpSpPr>
          <a:xfrm>
            <a:off x="0" y="0"/>
            <a:ext cx="2220050" cy="5143499"/>
            <a:chOff x="0" y="0"/>
            <a:chExt cx="2220050" cy="5143499"/>
          </a:xfrm>
        </p:grpSpPr>
        <p:pic>
          <p:nvPicPr>
            <p:cNvPr id="302" name="Google Shape;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57920"/>
              <a:ext cx="713225" cy="2885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5">
              <a:alphaModFix/>
            </a:blip>
            <a:srcRect r="17287" b="34452"/>
            <a:stretch/>
          </p:blipFill>
          <p:spPr>
            <a:xfrm>
              <a:off x="0" y="0"/>
              <a:ext cx="2220050" cy="1480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6069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28"/>
          <p:cNvGrpSpPr/>
          <p:nvPr/>
        </p:nvGrpSpPr>
        <p:grpSpPr>
          <a:xfrm>
            <a:off x="0" y="0"/>
            <a:ext cx="9144000" cy="5142071"/>
            <a:chOff x="0" y="0"/>
            <a:chExt cx="12192000" cy="6856095"/>
          </a:xfrm>
        </p:grpSpPr>
        <p:grpSp>
          <p:nvGrpSpPr>
            <p:cNvPr id="2240" name="Google Shape;2240;p28"/>
            <p:cNvGrpSpPr/>
            <p:nvPr/>
          </p:nvGrpSpPr>
          <p:grpSpPr>
            <a:xfrm>
              <a:off x="11482324" y="0"/>
              <a:ext cx="6350" cy="6856095"/>
              <a:chOff x="11482324" y="0"/>
              <a:chExt cx="6350" cy="6856095"/>
            </a:xfrm>
          </p:grpSpPr>
          <p:sp>
            <p:nvSpPr>
              <p:cNvPr id="2241" name="Google Shape;2241;p28"/>
              <p:cNvSpPr/>
              <p:nvPr/>
            </p:nvSpPr>
            <p:spPr>
              <a:xfrm>
                <a:off x="114823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28"/>
              <p:cNvSpPr/>
              <p:nvPr/>
            </p:nvSpPr>
            <p:spPr>
              <a:xfrm>
                <a:off x="114823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28"/>
              <p:cNvSpPr/>
              <p:nvPr/>
            </p:nvSpPr>
            <p:spPr>
              <a:xfrm>
                <a:off x="114823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4" name="Google Shape;2244;p28"/>
            <p:cNvGrpSpPr/>
            <p:nvPr/>
          </p:nvGrpSpPr>
          <p:grpSpPr>
            <a:xfrm>
              <a:off x="10502836" y="0"/>
              <a:ext cx="6350" cy="6856095"/>
              <a:chOff x="10502836" y="0"/>
              <a:chExt cx="6350" cy="6856095"/>
            </a:xfrm>
          </p:grpSpPr>
          <p:sp>
            <p:nvSpPr>
              <p:cNvPr id="2245" name="Google Shape;2245;p28"/>
              <p:cNvSpPr/>
              <p:nvPr/>
            </p:nvSpPr>
            <p:spPr>
              <a:xfrm>
                <a:off x="105028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p28"/>
              <p:cNvSpPr/>
              <p:nvPr/>
            </p:nvSpPr>
            <p:spPr>
              <a:xfrm>
                <a:off x="105028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28"/>
              <p:cNvSpPr/>
              <p:nvPr/>
            </p:nvSpPr>
            <p:spPr>
              <a:xfrm>
                <a:off x="105028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8" name="Google Shape;2248;p28"/>
            <p:cNvGrpSpPr/>
            <p:nvPr/>
          </p:nvGrpSpPr>
          <p:grpSpPr>
            <a:xfrm>
              <a:off x="9523412" y="0"/>
              <a:ext cx="6350" cy="6856095"/>
              <a:chOff x="9523412" y="0"/>
              <a:chExt cx="6350" cy="6856095"/>
            </a:xfrm>
          </p:grpSpPr>
          <p:sp>
            <p:nvSpPr>
              <p:cNvPr id="2249" name="Google Shape;2249;p28"/>
              <p:cNvSpPr/>
              <p:nvPr/>
            </p:nvSpPr>
            <p:spPr>
              <a:xfrm>
                <a:off x="95234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p28"/>
              <p:cNvSpPr/>
              <p:nvPr/>
            </p:nvSpPr>
            <p:spPr>
              <a:xfrm>
                <a:off x="95234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1" name="Google Shape;2251;p28"/>
              <p:cNvSpPr/>
              <p:nvPr/>
            </p:nvSpPr>
            <p:spPr>
              <a:xfrm>
                <a:off x="95234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8"/>
            <p:cNvGrpSpPr/>
            <p:nvPr/>
          </p:nvGrpSpPr>
          <p:grpSpPr>
            <a:xfrm>
              <a:off x="8543988" y="0"/>
              <a:ext cx="6350" cy="6856095"/>
              <a:chOff x="8543988" y="0"/>
              <a:chExt cx="6350" cy="6856095"/>
            </a:xfrm>
          </p:grpSpPr>
          <p:sp>
            <p:nvSpPr>
              <p:cNvPr id="2253" name="Google Shape;2253;p28"/>
              <p:cNvSpPr/>
              <p:nvPr/>
            </p:nvSpPr>
            <p:spPr>
              <a:xfrm>
                <a:off x="85439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p28"/>
              <p:cNvSpPr/>
              <p:nvPr/>
            </p:nvSpPr>
            <p:spPr>
              <a:xfrm>
                <a:off x="85439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28"/>
              <p:cNvSpPr/>
              <p:nvPr/>
            </p:nvSpPr>
            <p:spPr>
              <a:xfrm>
                <a:off x="85439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6" name="Google Shape;2256;p28"/>
            <p:cNvGrpSpPr/>
            <p:nvPr/>
          </p:nvGrpSpPr>
          <p:grpSpPr>
            <a:xfrm>
              <a:off x="7564564" y="0"/>
              <a:ext cx="6350" cy="6856095"/>
              <a:chOff x="7564564" y="0"/>
              <a:chExt cx="6350" cy="6856095"/>
            </a:xfrm>
          </p:grpSpPr>
          <p:sp>
            <p:nvSpPr>
              <p:cNvPr id="2257" name="Google Shape;2257;p28"/>
              <p:cNvSpPr/>
              <p:nvPr/>
            </p:nvSpPr>
            <p:spPr>
              <a:xfrm>
                <a:off x="75645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28"/>
              <p:cNvSpPr/>
              <p:nvPr/>
            </p:nvSpPr>
            <p:spPr>
              <a:xfrm>
                <a:off x="75645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28"/>
              <p:cNvSpPr/>
              <p:nvPr/>
            </p:nvSpPr>
            <p:spPr>
              <a:xfrm>
                <a:off x="75645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0" name="Google Shape;2260;p28"/>
            <p:cNvGrpSpPr/>
            <p:nvPr/>
          </p:nvGrpSpPr>
          <p:grpSpPr>
            <a:xfrm>
              <a:off x="6585077" y="0"/>
              <a:ext cx="6350" cy="6856095"/>
              <a:chOff x="6585077" y="0"/>
              <a:chExt cx="6350" cy="6856095"/>
            </a:xfrm>
          </p:grpSpPr>
          <p:sp>
            <p:nvSpPr>
              <p:cNvPr id="2261" name="Google Shape;2261;p28"/>
              <p:cNvSpPr/>
              <p:nvPr/>
            </p:nvSpPr>
            <p:spPr>
              <a:xfrm>
                <a:off x="65850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2" name="Google Shape;2262;p28"/>
              <p:cNvSpPr/>
              <p:nvPr/>
            </p:nvSpPr>
            <p:spPr>
              <a:xfrm>
                <a:off x="65850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28"/>
              <p:cNvSpPr/>
              <p:nvPr/>
            </p:nvSpPr>
            <p:spPr>
              <a:xfrm>
                <a:off x="65850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4" name="Google Shape;2264;p28"/>
            <p:cNvGrpSpPr/>
            <p:nvPr/>
          </p:nvGrpSpPr>
          <p:grpSpPr>
            <a:xfrm>
              <a:off x="5602224" y="0"/>
              <a:ext cx="6350" cy="6856095"/>
              <a:chOff x="5602224" y="0"/>
              <a:chExt cx="6350" cy="6856095"/>
            </a:xfrm>
          </p:grpSpPr>
          <p:sp>
            <p:nvSpPr>
              <p:cNvPr id="2265" name="Google Shape;2265;p28"/>
              <p:cNvSpPr/>
              <p:nvPr/>
            </p:nvSpPr>
            <p:spPr>
              <a:xfrm>
                <a:off x="560222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28"/>
              <p:cNvSpPr/>
              <p:nvPr/>
            </p:nvSpPr>
            <p:spPr>
              <a:xfrm>
                <a:off x="560222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28"/>
              <p:cNvSpPr/>
              <p:nvPr/>
            </p:nvSpPr>
            <p:spPr>
              <a:xfrm>
                <a:off x="560222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8" name="Google Shape;2268;p28"/>
            <p:cNvGrpSpPr/>
            <p:nvPr/>
          </p:nvGrpSpPr>
          <p:grpSpPr>
            <a:xfrm>
              <a:off x="4622736" y="0"/>
              <a:ext cx="6350" cy="6856095"/>
              <a:chOff x="4622736" y="0"/>
              <a:chExt cx="6350" cy="6856095"/>
            </a:xfrm>
          </p:grpSpPr>
          <p:sp>
            <p:nvSpPr>
              <p:cNvPr id="2269" name="Google Shape;2269;p28"/>
              <p:cNvSpPr/>
              <p:nvPr/>
            </p:nvSpPr>
            <p:spPr>
              <a:xfrm>
                <a:off x="4622736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0" name="Google Shape;2270;p28"/>
              <p:cNvSpPr/>
              <p:nvPr/>
            </p:nvSpPr>
            <p:spPr>
              <a:xfrm>
                <a:off x="4622736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28"/>
              <p:cNvSpPr/>
              <p:nvPr/>
            </p:nvSpPr>
            <p:spPr>
              <a:xfrm>
                <a:off x="4622736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2" name="Google Shape;2272;p28"/>
            <p:cNvGrpSpPr/>
            <p:nvPr/>
          </p:nvGrpSpPr>
          <p:grpSpPr>
            <a:xfrm>
              <a:off x="3643312" y="0"/>
              <a:ext cx="6350" cy="6856095"/>
              <a:chOff x="3643312" y="0"/>
              <a:chExt cx="6350" cy="6856095"/>
            </a:xfrm>
          </p:grpSpPr>
          <p:sp>
            <p:nvSpPr>
              <p:cNvPr id="2273" name="Google Shape;2273;p28"/>
              <p:cNvSpPr/>
              <p:nvPr/>
            </p:nvSpPr>
            <p:spPr>
              <a:xfrm>
                <a:off x="3643312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28"/>
              <p:cNvSpPr/>
              <p:nvPr/>
            </p:nvSpPr>
            <p:spPr>
              <a:xfrm>
                <a:off x="3643312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28"/>
              <p:cNvSpPr/>
              <p:nvPr/>
            </p:nvSpPr>
            <p:spPr>
              <a:xfrm>
                <a:off x="3643312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6" name="Google Shape;2276;p28"/>
            <p:cNvGrpSpPr/>
            <p:nvPr/>
          </p:nvGrpSpPr>
          <p:grpSpPr>
            <a:xfrm>
              <a:off x="2663888" y="0"/>
              <a:ext cx="6350" cy="6856095"/>
              <a:chOff x="2663888" y="0"/>
              <a:chExt cx="6350" cy="6856095"/>
            </a:xfrm>
          </p:grpSpPr>
          <p:sp>
            <p:nvSpPr>
              <p:cNvPr id="2277" name="Google Shape;2277;p28"/>
              <p:cNvSpPr/>
              <p:nvPr/>
            </p:nvSpPr>
            <p:spPr>
              <a:xfrm>
                <a:off x="2663888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28"/>
              <p:cNvSpPr/>
              <p:nvPr/>
            </p:nvSpPr>
            <p:spPr>
              <a:xfrm>
                <a:off x="2663888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28"/>
              <p:cNvSpPr/>
              <p:nvPr/>
            </p:nvSpPr>
            <p:spPr>
              <a:xfrm>
                <a:off x="2663888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0" name="Google Shape;2280;p28"/>
            <p:cNvGrpSpPr/>
            <p:nvPr/>
          </p:nvGrpSpPr>
          <p:grpSpPr>
            <a:xfrm>
              <a:off x="1684464" y="0"/>
              <a:ext cx="6350" cy="6856095"/>
              <a:chOff x="1684464" y="0"/>
              <a:chExt cx="6350" cy="6856095"/>
            </a:xfrm>
          </p:grpSpPr>
          <p:sp>
            <p:nvSpPr>
              <p:cNvPr id="2281" name="Google Shape;2281;p28"/>
              <p:cNvSpPr/>
              <p:nvPr/>
            </p:nvSpPr>
            <p:spPr>
              <a:xfrm>
                <a:off x="1684464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28"/>
              <p:cNvSpPr/>
              <p:nvPr/>
            </p:nvSpPr>
            <p:spPr>
              <a:xfrm>
                <a:off x="1684464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28"/>
              <p:cNvSpPr/>
              <p:nvPr/>
            </p:nvSpPr>
            <p:spPr>
              <a:xfrm>
                <a:off x="1684464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4" name="Google Shape;2284;p28"/>
            <p:cNvGrpSpPr/>
            <p:nvPr/>
          </p:nvGrpSpPr>
          <p:grpSpPr>
            <a:xfrm>
              <a:off x="704977" y="0"/>
              <a:ext cx="6350" cy="6856095"/>
              <a:chOff x="704977" y="0"/>
              <a:chExt cx="6350" cy="6856095"/>
            </a:xfrm>
          </p:grpSpPr>
          <p:sp>
            <p:nvSpPr>
              <p:cNvPr id="2285" name="Google Shape;2285;p28"/>
              <p:cNvSpPr/>
              <p:nvPr/>
            </p:nvSpPr>
            <p:spPr>
              <a:xfrm>
                <a:off x="704977" y="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28"/>
              <p:cNvSpPr/>
              <p:nvPr/>
            </p:nvSpPr>
            <p:spPr>
              <a:xfrm>
                <a:off x="704977" y="66738"/>
                <a:ext cx="6350" cy="6744843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6744843" extrusionOk="0">
                    <a:moveTo>
                      <a:pt x="0" y="0"/>
                    </a:moveTo>
                    <a:lnTo>
                      <a:pt x="0" y="674484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28"/>
              <p:cNvSpPr/>
              <p:nvPr/>
            </p:nvSpPr>
            <p:spPr>
              <a:xfrm>
                <a:off x="704977" y="6833870"/>
                <a:ext cx="63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22225" extrusionOk="0">
                    <a:moveTo>
                      <a:pt x="0" y="0"/>
                    </a:moveTo>
                    <a:lnTo>
                      <a:pt x="0" y="22225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8" name="Google Shape;2288;p28"/>
            <p:cNvGrpSpPr/>
            <p:nvPr/>
          </p:nvGrpSpPr>
          <p:grpSpPr>
            <a:xfrm>
              <a:off x="0" y="6093333"/>
              <a:ext cx="12192000" cy="6350"/>
              <a:chOff x="0" y="6093333"/>
              <a:chExt cx="12192000" cy="6350"/>
            </a:xfrm>
          </p:grpSpPr>
          <p:sp>
            <p:nvSpPr>
              <p:cNvPr id="2289" name="Google Shape;2289;p28"/>
              <p:cNvSpPr/>
              <p:nvPr/>
            </p:nvSpPr>
            <p:spPr>
              <a:xfrm>
                <a:off x="12169775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28"/>
              <p:cNvSpPr/>
              <p:nvPr/>
            </p:nvSpPr>
            <p:spPr>
              <a:xfrm>
                <a:off x="44450" y="6093333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28"/>
              <p:cNvSpPr/>
              <p:nvPr/>
            </p:nvSpPr>
            <p:spPr>
              <a:xfrm>
                <a:off x="0" y="6093333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2" name="Google Shape;2292;p28"/>
            <p:cNvGrpSpPr/>
            <p:nvPr/>
          </p:nvGrpSpPr>
          <p:grpSpPr>
            <a:xfrm>
              <a:off x="0" y="5330571"/>
              <a:ext cx="12192000" cy="6350"/>
              <a:chOff x="0" y="5330571"/>
              <a:chExt cx="12192000" cy="6350"/>
            </a:xfrm>
          </p:grpSpPr>
          <p:sp>
            <p:nvSpPr>
              <p:cNvPr id="2293" name="Google Shape;2293;p28"/>
              <p:cNvSpPr/>
              <p:nvPr/>
            </p:nvSpPr>
            <p:spPr>
              <a:xfrm>
                <a:off x="12169775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28"/>
              <p:cNvSpPr/>
              <p:nvPr/>
            </p:nvSpPr>
            <p:spPr>
              <a:xfrm>
                <a:off x="44450" y="533057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28"/>
              <p:cNvSpPr/>
              <p:nvPr/>
            </p:nvSpPr>
            <p:spPr>
              <a:xfrm>
                <a:off x="0" y="533057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6" name="Google Shape;2296;p28"/>
            <p:cNvGrpSpPr/>
            <p:nvPr/>
          </p:nvGrpSpPr>
          <p:grpSpPr>
            <a:xfrm>
              <a:off x="0" y="4567872"/>
              <a:ext cx="12192000" cy="6350"/>
              <a:chOff x="0" y="4567872"/>
              <a:chExt cx="12192000" cy="6350"/>
            </a:xfrm>
          </p:grpSpPr>
          <p:sp>
            <p:nvSpPr>
              <p:cNvPr id="2297" name="Google Shape;2297;p28"/>
              <p:cNvSpPr/>
              <p:nvPr/>
            </p:nvSpPr>
            <p:spPr>
              <a:xfrm>
                <a:off x="12169775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p28"/>
              <p:cNvSpPr/>
              <p:nvPr/>
            </p:nvSpPr>
            <p:spPr>
              <a:xfrm>
                <a:off x="44450" y="456787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9" name="Google Shape;2299;p28"/>
              <p:cNvSpPr/>
              <p:nvPr/>
            </p:nvSpPr>
            <p:spPr>
              <a:xfrm>
                <a:off x="0" y="456787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0" name="Google Shape;2300;p28"/>
            <p:cNvGrpSpPr/>
            <p:nvPr/>
          </p:nvGrpSpPr>
          <p:grpSpPr>
            <a:xfrm>
              <a:off x="0" y="3805110"/>
              <a:ext cx="12192000" cy="6350"/>
              <a:chOff x="0" y="3805110"/>
              <a:chExt cx="12192000" cy="6350"/>
            </a:xfrm>
          </p:grpSpPr>
          <p:sp>
            <p:nvSpPr>
              <p:cNvPr id="2301" name="Google Shape;2301;p28"/>
              <p:cNvSpPr/>
              <p:nvPr/>
            </p:nvSpPr>
            <p:spPr>
              <a:xfrm>
                <a:off x="12169775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44450" y="380511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0" y="380511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4" name="Google Shape;2304;p28"/>
            <p:cNvGrpSpPr/>
            <p:nvPr/>
          </p:nvGrpSpPr>
          <p:grpSpPr>
            <a:xfrm>
              <a:off x="0" y="3050921"/>
              <a:ext cx="12192000" cy="6350"/>
              <a:chOff x="0" y="3050921"/>
              <a:chExt cx="12192000" cy="6350"/>
            </a:xfrm>
          </p:grpSpPr>
          <p:sp>
            <p:nvSpPr>
              <p:cNvPr id="2305" name="Google Shape;2305;p28"/>
              <p:cNvSpPr/>
              <p:nvPr/>
            </p:nvSpPr>
            <p:spPr>
              <a:xfrm>
                <a:off x="12169775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44450" y="3050921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0" y="3050921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8" name="Google Shape;2308;p28"/>
            <p:cNvGrpSpPr/>
            <p:nvPr/>
          </p:nvGrpSpPr>
          <p:grpSpPr>
            <a:xfrm>
              <a:off x="0" y="2288222"/>
              <a:ext cx="12192000" cy="6350"/>
              <a:chOff x="0" y="2288222"/>
              <a:chExt cx="12192000" cy="6350"/>
            </a:xfrm>
          </p:grpSpPr>
          <p:sp>
            <p:nvSpPr>
              <p:cNvPr id="2309" name="Google Shape;2309;p28"/>
              <p:cNvSpPr/>
              <p:nvPr/>
            </p:nvSpPr>
            <p:spPr>
              <a:xfrm>
                <a:off x="12169775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44450" y="228822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0" y="228822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2" name="Google Shape;2312;p28"/>
            <p:cNvGrpSpPr/>
            <p:nvPr/>
          </p:nvGrpSpPr>
          <p:grpSpPr>
            <a:xfrm>
              <a:off x="0" y="1525460"/>
              <a:ext cx="12192000" cy="6350"/>
              <a:chOff x="0" y="1525460"/>
              <a:chExt cx="12192000" cy="6350"/>
            </a:xfrm>
          </p:grpSpPr>
          <p:sp>
            <p:nvSpPr>
              <p:cNvPr id="2313" name="Google Shape;2313;p28"/>
              <p:cNvSpPr/>
              <p:nvPr/>
            </p:nvSpPr>
            <p:spPr>
              <a:xfrm>
                <a:off x="12169775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44450" y="1525460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0" y="1525460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28"/>
            <p:cNvGrpSpPr/>
            <p:nvPr/>
          </p:nvGrpSpPr>
          <p:grpSpPr>
            <a:xfrm>
              <a:off x="0" y="762762"/>
              <a:ext cx="12192000" cy="6350"/>
              <a:chOff x="0" y="762762"/>
              <a:chExt cx="12192000" cy="6350"/>
            </a:xfrm>
          </p:grpSpPr>
          <p:sp>
            <p:nvSpPr>
              <p:cNvPr id="2317" name="Google Shape;2317;p28"/>
              <p:cNvSpPr/>
              <p:nvPr/>
            </p:nvSpPr>
            <p:spPr>
              <a:xfrm>
                <a:off x="12169775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44450" y="762762"/>
                <a:ext cx="12080811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80811" h="6350" extrusionOk="0">
                    <a:moveTo>
                      <a:pt x="12080811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0" y="762762"/>
                <a:ext cx="222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6350" extrusionOk="0">
                    <a:moveTo>
                      <a:pt x="22225" y="0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20" name="Google Shape;2320;p28"/>
          <p:cNvSpPr/>
          <p:nvPr/>
        </p:nvSpPr>
        <p:spPr>
          <a:xfrm>
            <a:off x="535200" y="578100"/>
            <a:ext cx="8073600" cy="3987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1" name="Google Shape;2321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28"/>
          <p:cNvSpPr txBox="1">
            <a:spLocks noGrp="1"/>
          </p:cNvSpPr>
          <p:nvPr>
            <p:ph type="subTitle" idx="1"/>
          </p:nvPr>
        </p:nvSpPr>
        <p:spPr>
          <a:xfrm>
            <a:off x="1709625" y="1553377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3" name="Google Shape;2323;p28"/>
          <p:cNvSpPr txBox="1">
            <a:spLocks noGrp="1"/>
          </p:cNvSpPr>
          <p:nvPr>
            <p:ph type="subTitle" idx="2"/>
          </p:nvPr>
        </p:nvSpPr>
        <p:spPr>
          <a:xfrm>
            <a:off x="1709625" y="2369926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4" name="Google Shape;2324;p28"/>
          <p:cNvSpPr txBox="1">
            <a:spLocks noGrp="1"/>
          </p:cNvSpPr>
          <p:nvPr>
            <p:ph type="subTitle" idx="3"/>
          </p:nvPr>
        </p:nvSpPr>
        <p:spPr>
          <a:xfrm>
            <a:off x="1709625" y="3186474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5" name="Google Shape;2325;p28"/>
          <p:cNvSpPr txBox="1">
            <a:spLocks noGrp="1"/>
          </p:cNvSpPr>
          <p:nvPr>
            <p:ph type="subTitle" idx="4"/>
          </p:nvPr>
        </p:nvSpPr>
        <p:spPr>
          <a:xfrm>
            <a:off x="1709675" y="4003002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28"/>
          <p:cNvSpPr txBox="1">
            <a:spLocks noGrp="1"/>
          </p:cNvSpPr>
          <p:nvPr>
            <p:ph type="subTitle" idx="5"/>
          </p:nvPr>
        </p:nvSpPr>
        <p:spPr>
          <a:xfrm>
            <a:off x="1709625" y="1264500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7" name="Google Shape;2327;p28"/>
          <p:cNvSpPr txBox="1">
            <a:spLocks noGrp="1"/>
          </p:cNvSpPr>
          <p:nvPr>
            <p:ph type="subTitle" idx="6"/>
          </p:nvPr>
        </p:nvSpPr>
        <p:spPr>
          <a:xfrm>
            <a:off x="1709625" y="2897800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8" name="Google Shape;2328;p28"/>
          <p:cNvSpPr txBox="1">
            <a:spLocks noGrp="1"/>
          </p:cNvSpPr>
          <p:nvPr>
            <p:ph type="subTitle" idx="7"/>
          </p:nvPr>
        </p:nvSpPr>
        <p:spPr>
          <a:xfrm>
            <a:off x="1709625" y="2081225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29" name="Google Shape;2329;p28"/>
          <p:cNvSpPr txBox="1">
            <a:spLocks noGrp="1"/>
          </p:cNvSpPr>
          <p:nvPr>
            <p:ph type="subTitle" idx="8"/>
          </p:nvPr>
        </p:nvSpPr>
        <p:spPr>
          <a:xfrm>
            <a:off x="1709600" y="3714375"/>
            <a:ext cx="6227700" cy="3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30" name="Google Shape;2330;p28"/>
          <p:cNvGrpSpPr/>
          <p:nvPr/>
        </p:nvGrpSpPr>
        <p:grpSpPr>
          <a:xfrm>
            <a:off x="6227327" y="3994352"/>
            <a:ext cx="3810000" cy="1517665"/>
            <a:chOff x="2287428" y="3290125"/>
            <a:chExt cx="7620000" cy="3035331"/>
          </a:xfrm>
        </p:grpSpPr>
        <p:sp>
          <p:nvSpPr>
            <p:cNvPr id="2331" name="Google Shape;2331;p28"/>
            <p:cNvSpPr/>
            <p:nvPr/>
          </p:nvSpPr>
          <p:spPr>
            <a:xfrm>
              <a:off x="2287428" y="3290125"/>
              <a:ext cx="7620000" cy="3035331"/>
            </a:xfrm>
            <a:custGeom>
              <a:avLst/>
              <a:gdLst/>
              <a:ahLst/>
              <a:cxnLst/>
              <a:rect l="l" t="t" r="r" b="b"/>
              <a:pathLst>
                <a:path w="7620000" h="3035331" extrusionOk="0">
                  <a:moveTo>
                    <a:pt x="0" y="2991231"/>
                  </a:moveTo>
                  <a:lnTo>
                    <a:pt x="990314" y="3035332"/>
                  </a:lnTo>
                  <a:lnTo>
                    <a:pt x="1611058" y="2049875"/>
                  </a:lnTo>
                  <a:lnTo>
                    <a:pt x="2812733" y="2710529"/>
                  </a:lnTo>
                  <a:lnTo>
                    <a:pt x="3608832" y="1627441"/>
                  </a:lnTo>
                  <a:lnTo>
                    <a:pt x="4511802" y="1627441"/>
                  </a:lnTo>
                  <a:lnTo>
                    <a:pt x="5576411" y="425958"/>
                  </a:lnTo>
                  <a:lnTo>
                    <a:pt x="6919342" y="748760"/>
                  </a:lnTo>
                  <a:lnTo>
                    <a:pt x="7620000" y="0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28"/>
            <p:cNvSpPr/>
            <p:nvPr/>
          </p:nvSpPr>
          <p:spPr>
            <a:xfrm>
              <a:off x="3811238" y="5269801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28"/>
            <p:cNvSpPr/>
            <p:nvPr/>
          </p:nvSpPr>
          <p:spPr>
            <a:xfrm>
              <a:off x="5801963" y="48221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28"/>
            <p:cNvSpPr/>
            <p:nvPr/>
          </p:nvSpPr>
          <p:spPr>
            <a:xfrm>
              <a:off x="7783163" y="3641026"/>
              <a:ext cx="185737" cy="185737"/>
            </a:xfrm>
            <a:custGeom>
              <a:avLst/>
              <a:gdLst/>
              <a:ahLst/>
              <a:cxnLst/>
              <a:rect l="l" t="t" r="r" b="b"/>
              <a:pathLst>
                <a:path w="185737" h="185737" extrusionOk="0">
                  <a:moveTo>
                    <a:pt x="185738" y="92869"/>
                  </a:moveTo>
                  <a:cubicBezTo>
                    <a:pt x="185738" y="144159"/>
                    <a:pt x="144159" y="185738"/>
                    <a:pt x="92869" y="185738"/>
                  </a:cubicBezTo>
                  <a:cubicBezTo>
                    <a:pt x="41579" y="185738"/>
                    <a:pt x="0" y="144159"/>
                    <a:pt x="0" y="92869"/>
                  </a:cubicBezTo>
                  <a:cubicBezTo>
                    <a:pt x="0" y="41579"/>
                    <a:pt x="41579" y="0"/>
                    <a:pt x="92869" y="0"/>
                  </a:cubicBezTo>
                  <a:cubicBezTo>
                    <a:pt x="144159" y="0"/>
                    <a:pt x="185738" y="41579"/>
                    <a:pt x="185738" y="9286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3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7660025" y="3490168"/>
            <a:ext cx="2133524" cy="8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775737" y="973274"/>
            <a:ext cx="2550474" cy="9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3"/>
          <p:cNvGrpSpPr/>
          <p:nvPr/>
        </p:nvGrpSpPr>
        <p:grpSpPr>
          <a:xfrm>
            <a:off x="-50" y="0"/>
            <a:ext cx="9144050" cy="5143500"/>
            <a:chOff x="-50" y="0"/>
            <a:chExt cx="9144050" cy="5143500"/>
          </a:xfrm>
        </p:grpSpPr>
        <p:pic>
          <p:nvPicPr>
            <p:cNvPr id="30" name="Google Shape;30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808875" y="3098925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2577600" cy="21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124788" y="3124288"/>
              <a:ext cx="1120400" cy="291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8300" y="0"/>
              <a:ext cx="1235700" cy="285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"/>
          <p:cNvPicPr preferRelativeResize="0"/>
          <p:nvPr/>
        </p:nvPicPr>
        <p:blipFill rotWithShape="1">
          <a:blip r:embed="rId9">
            <a:alphaModFix amt="65000"/>
          </a:blip>
          <a:srcRect r="47321"/>
          <a:stretch/>
        </p:blipFill>
        <p:spPr>
          <a:xfrm rot="5400000">
            <a:off x="5758187" y="-2284363"/>
            <a:ext cx="1098850" cy="566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4471975" y="2747250"/>
            <a:ext cx="395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4471975" y="1653738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>
            <a:spLocks noGrp="1"/>
          </p:cNvSpPr>
          <p:nvPr>
            <p:ph type="pic" idx="3"/>
          </p:nvPr>
        </p:nvSpPr>
        <p:spPr>
          <a:xfrm>
            <a:off x="8656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4571999" y="3163"/>
            <a:ext cx="2742676" cy="10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52525" y="3916075"/>
            <a:ext cx="3125401" cy="12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2263283" y="2044350"/>
            <a:ext cx="5153025" cy="6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8347726" y="2222187"/>
            <a:ext cx="632640" cy="1253501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2" y="0"/>
            <a:ext cx="9144001" cy="51435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1064975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780225"/>
            <a:ext cx="44040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38975" y="672750"/>
            <a:ext cx="2787000" cy="3798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85785" y="2311757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85340" y="1709485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0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21403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4423467" y="1631925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07" name="Google Shape;10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977587" y="2947312"/>
              <a:ext cx="1218600" cy="317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305225" y="2431475"/>
              <a:ext cx="1838775" cy="27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" y="1"/>
              <a:ext cx="2820775" cy="2373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6374425" y="0"/>
              <a:ext cx="2769575" cy="1611925"/>
              <a:chOff x="6374425" y="0"/>
              <a:chExt cx="2769575" cy="1611925"/>
            </a:xfrm>
          </p:grpSpPr>
          <p:pic>
            <p:nvPicPr>
              <p:cNvPr id="111" name="Google Shape;111;p8"/>
              <p:cNvPicPr preferRelativeResize="0"/>
              <p:nvPr/>
            </p:nvPicPr>
            <p:blipFill rotWithShape="1">
              <a:blip r:embed="rId10">
                <a:alphaModFix/>
              </a:blip>
              <a:srcRect l="49857" b="16590"/>
              <a:stretch/>
            </p:blipFill>
            <p:spPr>
              <a:xfrm>
                <a:off x="8103650" y="0"/>
                <a:ext cx="1040351" cy="1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8"/>
              <p:cNvPicPr preferRelativeResize="0"/>
              <p:nvPr/>
            </p:nvPicPr>
            <p:blipFill rotWithShape="1">
              <a:blip r:embed="rId11">
                <a:alphaModFix/>
              </a:blip>
              <a:srcRect t="38664" b="15114"/>
              <a:stretch/>
            </p:blipFill>
            <p:spPr>
              <a:xfrm rot="10800000" flipH="1">
                <a:off x="6374425" y="0"/>
                <a:ext cx="2769575" cy="380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189300" y="-93587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45072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76553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184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9"/>
          <p:cNvGrpSpPr/>
          <p:nvPr/>
        </p:nvGrpSpPr>
        <p:grpSpPr>
          <a:xfrm>
            <a:off x="-2" y="-1"/>
            <a:ext cx="9144003" cy="5143501"/>
            <a:chOff x="-2" y="-1"/>
            <a:chExt cx="9144003" cy="5143501"/>
          </a:xfrm>
        </p:grpSpPr>
        <p:pic>
          <p:nvPicPr>
            <p:cNvPr id="122" name="Google Shape;12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0" y="-1"/>
              <a:ext cx="1927475" cy="28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8">
              <a:alphaModFix/>
            </a:blip>
            <a:srcRect l="47608" b="18752"/>
            <a:stretch/>
          </p:blipFill>
          <p:spPr>
            <a:xfrm rot="10800000" flipH="1">
              <a:off x="8301401" y="3926426"/>
              <a:ext cx="842600" cy="121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9">
              <a:alphaModFix/>
            </a:blip>
            <a:srcRect l="24545" t="8206"/>
            <a:stretch/>
          </p:blipFill>
          <p:spPr>
            <a:xfrm rot="5400000" flipH="1">
              <a:off x="7066813" y="-1534987"/>
              <a:ext cx="534875" cy="36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7226" y="0"/>
              <a:ext cx="1406775" cy="32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5400000">
              <a:off x="444498" y="2686548"/>
              <a:ext cx="2012450" cy="290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2">
              <a:alphaModFix/>
            </a:blip>
            <a:srcRect r="44379"/>
            <a:stretch/>
          </p:blipFill>
          <p:spPr>
            <a:xfrm rot="-5400000">
              <a:off x="6931263" y="2930761"/>
              <a:ext cx="534875" cy="38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252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3368850"/>
            <a:ext cx="4872900" cy="52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3"/>
          <p:cNvGrpSpPr/>
          <p:nvPr/>
        </p:nvGrpSpPr>
        <p:grpSpPr>
          <a:xfrm>
            <a:off x="-50" y="0"/>
            <a:ext cx="9144050" cy="5143500"/>
            <a:chOff x="-50" y="0"/>
            <a:chExt cx="9144050" cy="5143500"/>
          </a:xfrm>
        </p:grpSpPr>
        <p:pic>
          <p:nvPicPr>
            <p:cNvPr id="155" name="Google Shape;1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3"/>
            <p:cNvPicPr preferRelativeResize="0"/>
            <p:nvPr/>
          </p:nvPicPr>
          <p:blipFill rotWithShape="1">
            <a:blip r:embed="rId4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>
              <a:off x="0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>
              <a:off x="-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224750" y="3224250"/>
              <a:ext cx="915875" cy="2922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4872573" y="0"/>
            <a:ext cx="2266776" cy="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5400000">
            <a:off x="-859687" y="2127462"/>
            <a:ext cx="2823575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-5400000">
            <a:off x="3992850" y="1997750"/>
            <a:ext cx="1715200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5400000">
            <a:off x="1053962" y="-1054012"/>
            <a:ext cx="1276225" cy="33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748799" y="4295403"/>
            <a:ext cx="2155505" cy="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15406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1526825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38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13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68963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6868650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20002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3311686" y="218485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5903348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719975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3311673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5903348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556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8" y="3816375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10800000">
            <a:off x="7264242" y="0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4"/>
          <p:cNvGrpSpPr/>
          <p:nvPr/>
        </p:nvGrpSpPr>
        <p:grpSpPr>
          <a:xfrm>
            <a:off x="6982650" y="2114825"/>
            <a:ext cx="2161357" cy="3028675"/>
            <a:chOff x="6982650" y="2114825"/>
            <a:chExt cx="2161357" cy="3028675"/>
          </a:xfrm>
        </p:grpSpPr>
        <p:pic>
          <p:nvPicPr>
            <p:cNvPr id="186" name="Google Shape;1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194850" y="2114825"/>
              <a:ext cx="949157" cy="30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82650" y="4408400"/>
              <a:ext cx="2161350" cy="735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 flipH="1">
            <a:off x="1606856" y="-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5" r:id="rId11"/>
    <p:sldLayoutId id="2147483666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evs2uSSi8pgriy1aokFSvwBArl8iVGs7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ive.google.com/file/d/1rizkeZe4SrZYbnnCgcfjfwNbMWW-l-iD/view?usp=shar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6716656" y="504358"/>
            <a:ext cx="1632625" cy="461018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713226" y="3054737"/>
            <a:ext cx="632640" cy="1253501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2818;p37">
            <a:extLst>
              <a:ext uri="{FF2B5EF4-FFF2-40B4-BE49-F238E27FC236}">
                <a16:creationId xmlns:a16="http://schemas.microsoft.com/office/drawing/2014/main" id="{E2439473-FDD2-4045-9CDC-DF4B9763DC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17459" y="734867"/>
            <a:ext cx="5063773" cy="13137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Tic Tac Toe</a:t>
            </a:r>
            <a:endParaRPr sz="6600" dirty="0"/>
          </a:p>
        </p:txBody>
      </p:sp>
      <p:sp>
        <p:nvSpPr>
          <p:cNvPr id="17" name="Google Shape;251;p30">
            <a:extLst>
              <a:ext uri="{FF2B5EF4-FFF2-40B4-BE49-F238E27FC236}">
                <a16:creationId xmlns:a16="http://schemas.microsoft.com/office/drawing/2014/main" id="{F3D66D9E-90FF-4744-B3D3-0E096168DC2A}"/>
              </a:ext>
            </a:extLst>
          </p:cNvPr>
          <p:cNvSpPr txBox="1">
            <a:spLocks/>
          </p:cNvSpPr>
          <p:nvPr/>
        </p:nvSpPr>
        <p:spPr>
          <a:xfrm>
            <a:off x="1528682" y="2279174"/>
            <a:ext cx="2478654" cy="1643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2000" b="1" dirty="0">
                <a:solidFill>
                  <a:schemeClr val="tx2"/>
                </a:solidFill>
                <a:latin typeface="Gantari" panose="020B0604020202020204" charset="0"/>
              </a:rPr>
              <a:t>Presented by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Injamul Haque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solidFill>
                  <a:schemeClr val="tx2"/>
                </a:solidFill>
                <a:latin typeface="Gantari" panose="020B0604020202020204" charset="0"/>
              </a:rPr>
              <a:t>ID: </a:t>
            </a:r>
            <a:r>
              <a:rPr lang="en-GB" sz="1800" dirty="0">
                <a:latin typeface="Gantari" panose="020B0604020202020204" charset="0"/>
              </a:rPr>
              <a:t>21101001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Nawrin Rahman </a:t>
            </a:r>
            <a:r>
              <a:rPr lang="en-GB" sz="1800" dirty="0" err="1">
                <a:latin typeface="Gantari" panose="020B0604020202020204" charset="0"/>
              </a:rPr>
              <a:t>Antu</a:t>
            </a:r>
            <a:endParaRPr lang="en-GB" sz="1800" dirty="0">
              <a:latin typeface="Gantari" panose="020B060402020202020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solidFill>
                  <a:schemeClr val="tx2"/>
                </a:solidFill>
                <a:latin typeface="Gantari" panose="020B0604020202020204" charset="0"/>
              </a:rPr>
              <a:t>ID: </a:t>
            </a:r>
            <a:r>
              <a:rPr lang="en-GB" sz="1800" dirty="0">
                <a:latin typeface="Gantari" panose="020B0604020202020204" charset="0"/>
              </a:rPr>
              <a:t>21101027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Nahid Hasan </a:t>
            </a:r>
            <a:r>
              <a:rPr lang="en-GB" sz="1800" dirty="0" err="1">
                <a:latin typeface="Gantari" panose="020B0604020202020204" charset="0"/>
              </a:rPr>
              <a:t>Meraj</a:t>
            </a:r>
            <a:endParaRPr lang="en-GB" sz="1800" dirty="0">
              <a:latin typeface="Gantari" panose="020B060402020202020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solidFill>
                  <a:schemeClr val="tx2"/>
                </a:solidFill>
                <a:latin typeface="Gantari" panose="020B0604020202020204" charset="0"/>
              </a:rPr>
              <a:t>ID: </a:t>
            </a:r>
            <a:r>
              <a:rPr lang="en-GB" sz="1800" dirty="0">
                <a:latin typeface="Gantari" panose="020B0604020202020204" charset="0"/>
              </a:rPr>
              <a:t>21101029</a:t>
            </a:r>
          </a:p>
        </p:txBody>
      </p:sp>
      <p:sp>
        <p:nvSpPr>
          <p:cNvPr id="18" name="Google Shape;251;p30">
            <a:extLst>
              <a:ext uri="{FF2B5EF4-FFF2-40B4-BE49-F238E27FC236}">
                <a16:creationId xmlns:a16="http://schemas.microsoft.com/office/drawing/2014/main" id="{AAF87283-E20E-414F-8508-05D94BDAAECC}"/>
              </a:ext>
            </a:extLst>
          </p:cNvPr>
          <p:cNvSpPr txBox="1">
            <a:spLocks/>
          </p:cNvSpPr>
          <p:nvPr/>
        </p:nvSpPr>
        <p:spPr>
          <a:xfrm>
            <a:off x="4890347" y="2389209"/>
            <a:ext cx="2933399" cy="1709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GB" sz="2000" b="1" dirty="0">
                <a:solidFill>
                  <a:schemeClr val="tx2"/>
                </a:solidFill>
                <a:latin typeface="Gantari" panose="020B0604020202020204" charset="0"/>
              </a:rPr>
              <a:t>Presented to</a:t>
            </a:r>
          </a:p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Dr. </a:t>
            </a:r>
            <a:r>
              <a:rPr lang="en-GB" sz="1800" dirty="0" err="1">
                <a:latin typeface="Gantari" panose="020B0604020202020204" charset="0"/>
              </a:rPr>
              <a:t>Nasima</a:t>
            </a:r>
            <a:r>
              <a:rPr lang="en-GB" sz="1800" dirty="0">
                <a:latin typeface="Gantari" panose="020B0604020202020204" charset="0"/>
              </a:rPr>
              <a:t> Begum</a:t>
            </a:r>
          </a:p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Associate Professor</a:t>
            </a:r>
          </a:p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Department of CSE</a:t>
            </a:r>
          </a:p>
          <a:p>
            <a:pPr marL="0" indent="0" algn="r">
              <a:spcBef>
                <a:spcPts val="0"/>
              </a:spcBef>
              <a:buFont typeface="Arial" pitchFamily="34" charset="0"/>
              <a:buNone/>
            </a:pPr>
            <a:r>
              <a:rPr lang="en-GB" sz="1800" dirty="0">
                <a:latin typeface="Gantari" panose="020B0604020202020204" charset="0"/>
              </a:rPr>
              <a:t>University of Asia Pacific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D4673-18C7-4D74-8F16-EFCFAC61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15" y="391385"/>
            <a:ext cx="7100370" cy="1096830"/>
          </a:xfrm>
        </p:spPr>
        <p:txBody>
          <a:bodyPr/>
          <a:lstStyle/>
          <a:p>
            <a:r>
              <a:rPr lang="en-US" sz="5400" dirty="0"/>
              <a:t>Important Links</a:t>
            </a:r>
          </a:p>
        </p:txBody>
      </p:sp>
      <p:sp>
        <p:nvSpPr>
          <p:cNvPr id="3448" name="Google Shape;3448;p70"/>
          <p:cNvSpPr txBox="1">
            <a:spLocks noGrp="1"/>
          </p:cNvSpPr>
          <p:nvPr>
            <p:ph type="subTitle" idx="4294967295"/>
          </p:nvPr>
        </p:nvSpPr>
        <p:spPr>
          <a:xfrm>
            <a:off x="3990658" y="1670114"/>
            <a:ext cx="3240722" cy="587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 link</a:t>
            </a:r>
            <a:endParaRPr sz="2400" b="1" dirty="0">
              <a:solidFill>
                <a:schemeClr val="tx2"/>
              </a:solidFill>
            </a:endParaRPr>
          </a:p>
        </p:txBody>
      </p:sp>
      <p:sp>
        <p:nvSpPr>
          <p:cNvPr id="3450" name="Google Shape;3450;p70"/>
          <p:cNvSpPr txBox="1">
            <a:spLocks noGrp="1"/>
          </p:cNvSpPr>
          <p:nvPr>
            <p:ph type="subTitle" idx="4294967295"/>
          </p:nvPr>
        </p:nvSpPr>
        <p:spPr>
          <a:xfrm>
            <a:off x="3990658" y="2973475"/>
            <a:ext cx="3012122" cy="5870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 link</a:t>
            </a:r>
            <a:endParaRPr sz="2400" b="1" dirty="0">
              <a:solidFill>
                <a:schemeClr val="tx2"/>
              </a:solidFill>
            </a:endParaRPr>
          </a:p>
        </p:txBody>
      </p:sp>
      <p:sp>
        <p:nvSpPr>
          <p:cNvPr id="3452" name="Google Shape;3452;p70"/>
          <p:cNvSpPr/>
          <p:nvPr/>
        </p:nvSpPr>
        <p:spPr>
          <a:xfrm>
            <a:off x="2744337" y="1643172"/>
            <a:ext cx="740680" cy="640939"/>
          </a:xfrm>
          <a:custGeom>
            <a:avLst/>
            <a:gdLst/>
            <a:ahLst/>
            <a:cxnLst/>
            <a:rect l="l" t="t" r="r" b="b"/>
            <a:pathLst>
              <a:path w="595181" h="523091" extrusionOk="0">
                <a:moveTo>
                  <a:pt x="570330" y="278983"/>
                </a:moveTo>
                <a:lnTo>
                  <a:pt x="577735" y="278983"/>
                </a:lnTo>
                <a:cubicBezTo>
                  <a:pt x="587365" y="278983"/>
                  <a:pt x="595173" y="271176"/>
                  <a:pt x="595173" y="261546"/>
                </a:cubicBezTo>
                <a:cubicBezTo>
                  <a:pt x="595173" y="251916"/>
                  <a:pt x="587365" y="244108"/>
                  <a:pt x="577735" y="244108"/>
                </a:cubicBezTo>
                <a:lnTo>
                  <a:pt x="570330" y="244108"/>
                </a:lnTo>
                <a:lnTo>
                  <a:pt x="593217" y="199799"/>
                </a:lnTo>
                <a:cubicBezTo>
                  <a:pt x="599202" y="188213"/>
                  <a:pt x="590787" y="174358"/>
                  <a:pt x="577727" y="174358"/>
                </a:cubicBezTo>
                <a:lnTo>
                  <a:pt x="509343" y="174358"/>
                </a:lnTo>
                <a:cubicBezTo>
                  <a:pt x="492361" y="126494"/>
                  <a:pt x="461157" y="83722"/>
                  <a:pt x="420449" y="52902"/>
                </a:cubicBezTo>
                <a:cubicBezTo>
                  <a:pt x="374738" y="18295"/>
                  <a:pt x="320192" y="0"/>
                  <a:pt x="262707" y="0"/>
                </a:cubicBezTo>
                <a:cubicBezTo>
                  <a:pt x="117846" y="0"/>
                  <a:pt x="0" y="117328"/>
                  <a:pt x="0" y="261546"/>
                </a:cubicBezTo>
                <a:cubicBezTo>
                  <a:pt x="0" y="405763"/>
                  <a:pt x="117846" y="523091"/>
                  <a:pt x="262707" y="523091"/>
                </a:cubicBezTo>
                <a:cubicBezTo>
                  <a:pt x="320192" y="523091"/>
                  <a:pt x="374738" y="504805"/>
                  <a:pt x="420449" y="470189"/>
                </a:cubicBezTo>
                <a:cubicBezTo>
                  <a:pt x="461166" y="439369"/>
                  <a:pt x="492370" y="396597"/>
                  <a:pt x="509343" y="348733"/>
                </a:cubicBezTo>
                <a:lnTo>
                  <a:pt x="577727" y="348733"/>
                </a:lnTo>
                <a:cubicBezTo>
                  <a:pt x="590760" y="348733"/>
                  <a:pt x="599211" y="334887"/>
                  <a:pt x="593217" y="323292"/>
                </a:cubicBezTo>
                <a:lnTo>
                  <a:pt x="570330" y="278983"/>
                </a:lnTo>
                <a:close/>
                <a:moveTo>
                  <a:pt x="531077" y="244108"/>
                </a:moveTo>
                <a:lnTo>
                  <a:pt x="465293" y="244108"/>
                </a:lnTo>
                <a:lnTo>
                  <a:pt x="482731" y="209242"/>
                </a:lnTo>
                <a:lnTo>
                  <a:pt x="549105" y="209242"/>
                </a:lnTo>
                <a:lnTo>
                  <a:pt x="531086" y="244108"/>
                </a:lnTo>
                <a:close/>
                <a:moveTo>
                  <a:pt x="383519" y="244108"/>
                </a:moveTo>
                <a:cubicBezTo>
                  <a:pt x="375032" y="185042"/>
                  <a:pt x="324096" y="139492"/>
                  <a:pt x="262716" y="139492"/>
                </a:cubicBezTo>
                <a:cubicBezTo>
                  <a:pt x="195413" y="139492"/>
                  <a:pt x="140662" y="194243"/>
                  <a:pt x="140662" y="261546"/>
                </a:cubicBezTo>
                <a:cubicBezTo>
                  <a:pt x="140662" y="328848"/>
                  <a:pt x="195413" y="383600"/>
                  <a:pt x="262716" y="383600"/>
                </a:cubicBezTo>
                <a:cubicBezTo>
                  <a:pt x="324096" y="383600"/>
                  <a:pt x="375032" y="338058"/>
                  <a:pt x="383519" y="278983"/>
                </a:cubicBezTo>
                <a:lnTo>
                  <a:pt x="418671" y="278983"/>
                </a:lnTo>
                <a:cubicBezTo>
                  <a:pt x="409970" y="357336"/>
                  <a:pt x="343355" y="418475"/>
                  <a:pt x="262716" y="418475"/>
                </a:cubicBezTo>
                <a:cubicBezTo>
                  <a:pt x="176189" y="418475"/>
                  <a:pt x="105787" y="348081"/>
                  <a:pt x="105787" y="261546"/>
                </a:cubicBezTo>
                <a:cubicBezTo>
                  <a:pt x="105787" y="175010"/>
                  <a:pt x="176180" y="104616"/>
                  <a:pt x="262716" y="104616"/>
                </a:cubicBezTo>
                <a:cubicBezTo>
                  <a:pt x="343355" y="104616"/>
                  <a:pt x="409970" y="165755"/>
                  <a:pt x="418671" y="244108"/>
                </a:cubicBezTo>
                <a:lnTo>
                  <a:pt x="383519" y="244108"/>
                </a:lnTo>
                <a:close/>
                <a:moveTo>
                  <a:pt x="312027" y="244108"/>
                </a:moveTo>
                <a:cubicBezTo>
                  <a:pt x="304827" y="223812"/>
                  <a:pt x="285451" y="209242"/>
                  <a:pt x="262716" y="209242"/>
                </a:cubicBezTo>
                <a:cubicBezTo>
                  <a:pt x="233870" y="209242"/>
                  <a:pt x="210412" y="232700"/>
                  <a:pt x="210412" y="261546"/>
                </a:cubicBezTo>
                <a:cubicBezTo>
                  <a:pt x="210412" y="290391"/>
                  <a:pt x="233870" y="313858"/>
                  <a:pt x="262716" y="313858"/>
                </a:cubicBezTo>
                <a:cubicBezTo>
                  <a:pt x="285451" y="313858"/>
                  <a:pt x="304827" y="299279"/>
                  <a:pt x="312027" y="278983"/>
                </a:cubicBezTo>
                <a:lnTo>
                  <a:pt x="348144" y="278983"/>
                </a:lnTo>
                <a:cubicBezTo>
                  <a:pt x="340050" y="318727"/>
                  <a:pt x="304818" y="348733"/>
                  <a:pt x="262716" y="348733"/>
                </a:cubicBezTo>
                <a:cubicBezTo>
                  <a:pt x="214646" y="348733"/>
                  <a:pt x="175537" y="309624"/>
                  <a:pt x="175537" y="261546"/>
                </a:cubicBezTo>
                <a:cubicBezTo>
                  <a:pt x="175537" y="213467"/>
                  <a:pt x="214646" y="174367"/>
                  <a:pt x="262716" y="174367"/>
                </a:cubicBezTo>
                <a:cubicBezTo>
                  <a:pt x="304818" y="174367"/>
                  <a:pt x="340041" y="204364"/>
                  <a:pt x="348144" y="244108"/>
                </a:cubicBezTo>
                <a:lnTo>
                  <a:pt x="312027" y="244108"/>
                </a:lnTo>
                <a:close/>
                <a:moveTo>
                  <a:pt x="280153" y="261546"/>
                </a:moveTo>
                <a:cubicBezTo>
                  <a:pt x="280153" y="271158"/>
                  <a:pt x="272337" y="278983"/>
                  <a:pt x="262716" y="278983"/>
                </a:cubicBezTo>
                <a:cubicBezTo>
                  <a:pt x="253095" y="278983"/>
                  <a:pt x="245278" y="271158"/>
                  <a:pt x="245278" y="261546"/>
                </a:cubicBezTo>
                <a:cubicBezTo>
                  <a:pt x="245278" y="251933"/>
                  <a:pt x="253104" y="244108"/>
                  <a:pt x="262716" y="244108"/>
                </a:cubicBezTo>
                <a:cubicBezTo>
                  <a:pt x="272328" y="244108"/>
                  <a:pt x="280153" y="251933"/>
                  <a:pt x="280153" y="261546"/>
                </a:cubicBezTo>
                <a:close/>
                <a:moveTo>
                  <a:pt x="262716" y="488225"/>
                </a:moveTo>
                <a:cubicBezTo>
                  <a:pt x="137089" y="488225"/>
                  <a:pt x="34884" y="386539"/>
                  <a:pt x="34884" y="261546"/>
                </a:cubicBezTo>
                <a:cubicBezTo>
                  <a:pt x="34884" y="136553"/>
                  <a:pt x="137089" y="34875"/>
                  <a:pt x="262716" y="34875"/>
                </a:cubicBezTo>
                <a:cubicBezTo>
                  <a:pt x="354281" y="34875"/>
                  <a:pt x="437199" y="91181"/>
                  <a:pt x="472002" y="174367"/>
                </a:cubicBezTo>
                <a:lnTo>
                  <a:pt x="471949" y="174367"/>
                </a:lnTo>
                <a:cubicBezTo>
                  <a:pt x="465338" y="174367"/>
                  <a:pt x="459308" y="178101"/>
                  <a:pt x="456351" y="184006"/>
                </a:cubicBezTo>
                <a:lnTo>
                  <a:pt x="445944" y="204820"/>
                </a:lnTo>
                <a:cubicBezTo>
                  <a:pt x="421700" y="126664"/>
                  <a:pt x="348725" y="69750"/>
                  <a:pt x="262707" y="69750"/>
                </a:cubicBezTo>
                <a:cubicBezTo>
                  <a:pt x="156947" y="69750"/>
                  <a:pt x="70911" y="155795"/>
                  <a:pt x="70911" y="261554"/>
                </a:cubicBezTo>
                <a:cubicBezTo>
                  <a:pt x="70911" y="367314"/>
                  <a:pt x="156956" y="453359"/>
                  <a:pt x="262707" y="453359"/>
                </a:cubicBezTo>
                <a:cubicBezTo>
                  <a:pt x="348725" y="453359"/>
                  <a:pt x="421700" y="396437"/>
                  <a:pt x="445944" y="318289"/>
                </a:cubicBezTo>
                <a:lnTo>
                  <a:pt x="456351" y="339103"/>
                </a:lnTo>
                <a:cubicBezTo>
                  <a:pt x="459308" y="345008"/>
                  <a:pt x="465338" y="348742"/>
                  <a:pt x="471949" y="348742"/>
                </a:cubicBezTo>
                <a:lnTo>
                  <a:pt x="472002" y="348742"/>
                </a:lnTo>
                <a:cubicBezTo>
                  <a:pt x="437199" y="431928"/>
                  <a:pt x="354272" y="488234"/>
                  <a:pt x="262716" y="488234"/>
                </a:cubicBezTo>
                <a:close/>
                <a:moveTo>
                  <a:pt x="482731" y="313858"/>
                </a:moveTo>
                <a:lnTo>
                  <a:pt x="465293" y="278983"/>
                </a:lnTo>
                <a:lnTo>
                  <a:pt x="531077" y="278983"/>
                </a:lnTo>
                <a:lnTo>
                  <a:pt x="549096" y="313858"/>
                </a:lnTo>
                <a:lnTo>
                  <a:pt x="482722" y="31385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6" name="Google Shape;3456;p70"/>
          <p:cNvGrpSpPr/>
          <p:nvPr/>
        </p:nvGrpSpPr>
        <p:grpSpPr>
          <a:xfrm>
            <a:off x="2744337" y="2919593"/>
            <a:ext cx="646375" cy="640939"/>
            <a:chOff x="5151798" y="5035634"/>
            <a:chExt cx="596351" cy="596349"/>
          </a:xfrm>
        </p:grpSpPr>
        <p:sp>
          <p:nvSpPr>
            <p:cNvPr id="3457" name="Google Shape;3457;p70"/>
            <p:cNvSpPr/>
            <p:nvPr/>
          </p:nvSpPr>
          <p:spPr>
            <a:xfrm>
              <a:off x="5151798" y="5035634"/>
              <a:ext cx="596351" cy="596349"/>
            </a:xfrm>
            <a:custGeom>
              <a:avLst/>
              <a:gdLst/>
              <a:ahLst/>
              <a:cxnLst/>
              <a:rect l="l" t="t" r="r" b="b"/>
              <a:pathLst>
                <a:path w="596351" h="596349" extrusionOk="0">
                  <a:moveTo>
                    <a:pt x="560226" y="245758"/>
                  </a:moveTo>
                  <a:lnTo>
                    <a:pt x="578861" y="245758"/>
                  </a:lnTo>
                  <a:cubicBezTo>
                    <a:pt x="588509" y="245758"/>
                    <a:pt x="596334" y="237933"/>
                    <a:pt x="596334" y="228285"/>
                  </a:cubicBezTo>
                  <a:lnTo>
                    <a:pt x="596334" y="158401"/>
                  </a:lnTo>
                  <a:cubicBezTo>
                    <a:pt x="596334" y="151790"/>
                    <a:pt x="592609" y="145752"/>
                    <a:pt x="586704" y="142785"/>
                  </a:cubicBezTo>
                  <a:lnTo>
                    <a:pt x="306006" y="1856"/>
                  </a:lnTo>
                  <a:cubicBezTo>
                    <a:pt x="301075" y="-619"/>
                    <a:pt x="295259" y="-619"/>
                    <a:pt x="290328" y="1856"/>
                  </a:cubicBezTo>
                  <a:lnTo>
                    <a:pt x="9630" y="142785"/>
                  </a:lnTo>
                  <a:cubicBezTo>
                    <a:pt x="3725" y="145752"/>
                    <a:pt x="0" y="151790"/>
                    <a:pt x="0" y="158401"/>
                  </a:cubicBezTo>
                  <a:lnTo>
                    <a:pt x="0" y="228285"/>
                  </a:lnTo>
                  <a:cubicBezTo>
                    <a:pt x="0" y="237933"/>
                    <a:pt x="7825" y="245758"/>
                    <a:pt x="17473" y="245758"/>
                  </a:cubicBezTo>
                  <a:lnTo>
                    <a:pt x="36108" y="245758"/>
                  </a:lnTo>
                  <a:lnTo>
                    <a:pt x="36108" y="491519"/>
                  </a:lnTo>
                  <a:lnTo>
                    <a:pt x="17473" y="491519"/>
                  </a:lnTo>
                  <a:cubicBezTo>
                    <a:pt x="7825" y="491519"/>
                    <a:pt x="0" y="499344"/>
                    <a:pt x="0" y="508992"/>
                  </a:cubicBezTo>
                  <a:lnTo>
                    <a:pt x="0" y="578876"/>
                  </a:lnTo>
                  <a:cubicBezTo>
                    <a:pt x="0" y="588524"/>
                    <a:pt x="7825" y="596350"/>
                    <a:pt x="17473" y="596350"/>
                  </a:cubicBezTo>
                  <a:lnTo>
                    <a:pt x="578879" y="596350"/>
                  </a:lnTo>
                  <a:cubicBezTo>
                    <a:pt x="588527" y="596350"/>
                    <a:pt x="596352" y="588524"/>
                    <a:pt x="596352" y="578876"/>
                  </a:cubicBezTo>
                  <a:lnTo>
                    <a:pt x="596352" y="508992"/>
                  </a:lnTo>
                  <a:cubicBezTo>
                    <a:pt x="596352" y="499344"/>
                    <a:pt x="588527" y="491519"/>
                    <a:pt x="578879" y="491519"/>
                  </a:cubicBezTo>
                  <a:lnTo>
                    <a:pt x="560244" y="491519"/>
                  </a:lnTo>
                  <a:lnTo>
                    <a:pt x="560244" y="245758"/>
                  </a:lnTo>
                  <a:close/>
                  <a:moveTo>
                    <a:pt x="182496" y="561403"/>
                  </a:moveTo>
                  <a:lnTo>
                    <a:pt x="34929" y="561403"/>
                  </a:lnTo>
                  <a:lnTo>
                    <a:pt x="34929" y="526457"/>
                  </a:lnTo>
                  <a:lnTo>
                    <a:pt x="199817" y="526457"/>
                  </a:lnTo>
                  <a:lnTo>
                    <a:pt x="182496" y="561403"/>
                  </a:lnTo>
                  <a:close/>
                  <a:moveTo>
                    <a:pt x="235059" y="455411"/>
                  </a:moveTo>
                  <a:lnTo>
                    <a:pt x="217148" y="491519"/>
                  </a:lnTo>
                  <a:lnTo>
                    <a:pt x="71037" y="491519"/>
                  </a:lnTo>
                  <a:lnTo>
                    <a:pt x="71037" y="455411"/>
                  </a:lnTo>
                  <a:lnTo>
                    <a:pt x="235059" y="455411"/>
                  </a:lnTo>
                  <a:close/>
                  <a:moveTo>
                    <a:pt x="71037" y="420465"/>
                  </a:moveTo>
                  <a:lnTo>
                    <a:pt x="71037" y="245749"/>
                  </a:lnTo>
                  <a:lnTo>
                    <a:pt x="105983" y="245749"/>
                  </a:lnTo>
                  <a:lnTo>
                    <a:pt x="105983" y="420465"/>
                  </a:lnTo>
                  <a:lnTo>
                    <a:pt x="71037" y="420465"/>
                  </a:lnTo>
                  <a:close/>
                  <a:moveTo>
                    <a:pt x="140921" y="420465"/>
                  </a:moveTo>
                  <a:lnTo>
                    <a:pt x="140921" y="245749"/>
                  </a:lnTo>
                  <a:lnTo>
                    <a:pt x="245752" y="245749"/>
                  </a:lnTo>
                  <a:lnTo>
                    <a:pt x="245752" y="420465"/>
                  </a:lnTo>
                  <a:lnTo>
                    <a:pt x="140921" y="420465"/>
                  </a:lnTo>
                  <a:close/>
                  <a:moveTo>
                    <a:pt x="221498" y="561394"/>
                  </a:moveTo>
                  <a:lnTo>
                    <a:pt x="274061" y="455402"/>
                  </a:lnTo>
                  <a:lnTo>
                    <a:pt x="322273" y="455402"/>
                  </a:lnTo>
                  <a:lnTo>
                    <a:pt x="374836" y="561394"/>
                  </a:lnTo>
                  <a:lnTo>
                    <a:pt x="221507" y="561394"/>
                  </a:lnTo>
                  <a:close/>
                  <a:moveTo>
                    <a:pt x="280689" y="420465"/>
                  </a:moveTo>
                  <a:lnTo>
                    <a:pt x="280689" y="245749"/>
                  </a:lnTo>
                  <a:lnTo>
                    <a:pt x="315636" y="245749"/>
                  </a:lnTo>
                  <a:lnTo>
                    <a:pt x="315636" y="420465"/>
                  </a:lnTo>
                  <a:lnTo>
                    <a:pt x="280689" y="420465"/>
                  </a:lnTo>
                  <a:close/>
                  <a:moveTo>
                    <a:pt x="525289" y="455411"/>
                  </a:moveTo>
                  <a:lnTo>
                    <a:pt x="525289" y="491519"/>
                  </a:lnTo>
                  <a:lnTo>
                    <a:pt x="379178" y="491519"/>
                  </a:lnTo>
                  <a:lnTo>
                    <a:pt x="361267" y="455411"/>
                  </a:lnTo>
                  <a:lnTo>
                    <a:pt x="525289" y="455411"/>
                  </a:lnTo>
                  <a:close/>
                  <a:moveTo>
                    <a:pt x="490342" y="420465"/>
                  </a:moveTo>
                  <a:lnTo>
                    <a:pt x="490342" y="245749"/>
                  </a:lnTo>
                  <a:lnTo>
                    <a:pt x="525289" y="245749"/>
                  </a:lnTo>
                  <a:lnTo>
                    <a:pt x="525289" y="420465"/>
                  </a:lnTo>
                  <a:lnTo>
                    <a:pt x="490342" y="420465"/>
                  </a:lnTo>
                  <a:close/>
                  <a:moveTo>
                    <a:pt x="455395" y="420465"/>
                  </a:moveTo>
                  <a:lnTo>
                    <a:pt x="350565" y="420465"/>
                  </a:lnTo>
                  <a:lnTo>
                    <a:pt x="350565" y="245749"/>
                  </a:lnTo>
                  <a:lnTo>
                    <a:pt x="455395" y="245749"/>
                  </a:lnTo>
                  <a:lnTo>
                    <a:pt x="455395" y="420465"/>
                  </a:lnTo>
                  <a:close/>
                  <a:moveTo>
                    <a:pt x="561388" y="526457"/>
                  </a:moveTo>
                  <a:lnTo>
                    <a:pt x="561388" y="561403"/>
                  </a:lnTo>
                  <a:lnTo>
                    <a:pt x="413820" y="561403"/>
                  </a:lnTo>
                  <a:lnTo>
                    <a:pt x="396499" y="526457"/>
                  </a:lnTo>
                  <a:lnTo>
                    <a:pt x="561388" y="526457"/>
                  </a:lnTo>
                  <a:close/>
                  <a:moveTo>
                    <a:pt x="34929" y="210812"/>
                  </a:moveTo>
                  <a:lnTo>
                    <a:pt x="34929" y="169174"/>
                  </a:lnTo>
                  <a:lnTo>
                    <a:pt x="298163" y="37017"/>
                  </a:lnTo>
                  <a:lnTo>
                    <a:pt x="561397" y="169174"/>
                  </a:lnTo>
                  <a:lnTo>
                    <a:pt x="561397" y="210812"/>
                  </a:lnTo>
                  <a:lnTo>
                    <a:pt x="34938" y="210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8" name="Google Shape;3458;p70"/>
            <p:cNvSpPr/>
            <p:nvPr/>
          </p:nvSpPr>
          <p:spPr>
            <a:xfrm>
              <a:off x="5397541" y="5106677"/>
              <a:ext cx="104822" cy="104822"/>
            </a:xfrm>
            <a:custGeom>
              <a:avLst/>
              <a:gdLst/>
              <a:ahLst/>
              <a:cxnLst/>
              <a:rect l="l" t="t" r="r" b="b"/>
              <a:pathLst>
                <a:path w="104822" h="104822" extrusionOk="0">
                  <a:moveTo>
                    <a:pt x="52411" y="0"/>
                  </a:moveTo>
                  <a:cubicBezTo>
                    <a:pt x="23512" y="0"/>
                    <a:pt x="0" y="23512"/>
                    <a:pt x="0" y="52411"/>
                  </a:cubicBezTo>
                  <a:cubicBezTo>
                    <a:pt x="0" y="81310"/>
                    <a:pt x="23512" y="104822"/>
                    <a:pt x="52411" y="104822"/>
                  </a:cubicBezTo>
                  <a:cubicBezTo>
                    <a:pt x="81310" y="104822"/>
                    <a:pt x="104822" y="81310"/>
                    <a:pt x="104822" y="52411"/>
                  </a:cubicBezTo>
                  <a:cubicBezTo>
                    <a:pt x="104822" y="23512"/>
                    <a:pt x="81310" y="0"/>
                    <a:pt x="52411" y="0"/>
                  </a:cubicBezTo>
                  <a:close/>
                  <a:moveTo>
                    <a:pt x="52411" y="69884"/>
                  </a:moveTo>
                  <a:cubicBezTo>
                    <a:pt x="42781" y="69884"/>
                    <a:pt x="34938" y="62041"/>
                    <a:pt x="34938" y="52411"/>
                  </a:cubicBezTo>
                  <a:cubicBezTo>
                    <a:pt x="34938" y="42781"/>
                    <a:pt x="42781" y="34938"/>
                    <a:pt x="52411" y="34938"/>
                  </a:cubicBezTo>
                  <a:cubicBezTo>
                    <a:pt x="62041" y="34938"/>
                    <a:pt x="69884" y="42772"/>
                    <a:pt x="69884" y="52411"/>
                  </a:cubicBezTo>
                  <a:cubicBezTo>
                    <a:pt x="69884" y="62050"/>
                    <a:pt x="62041" y="69884"/>
                    <a:pt x="52411" y="698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1098C-5863-46DC-9763-ABE33BD6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0" y="3440430"/>
            <a:ext cx="1531620" cy="1531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FB0B62-0E61-4B1A-92F0-71B4B4037E70}"/>
              </a:ext>
            </a:extLst>
          </p:cNvPr>
          <p:cNvSpPr txBox="1"/>
          <p:nvPr/>
        </p:nvSpPr>
        <p:spPr>
          <a:xfrm>
            <a:off x="2804160" y="464820"/>
            <a:ext cx="37882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ctor" panose="020B060402020202020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C5327-A789-41EE-B75C-0138B99A8EF3}"/>
              </a:ext>
            </a:extLst>
          </p:cNvPr>
          <p:cNvSpPr txBox="1"/>
          <p:nvPr/>
        </p:nvSpPr>
        <p:spPr>
          <a:xfrm>
            <a:off x="1805940" y="1889998"/>
            <a:ext cx="60655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tx1"/>
                </a:solidFill>
                <a:latin typeface="Actor" panose="020B0604020202020204" charset="0"/>
              </a:rPr>
              <a:t>Building a Tic Tac Toe game with the Minimax Algorithm and Alpha-Beta Pruning is a great way to learn about AI and game development. Alpha-Beta Pruning helps make the AI more efficient, saving time while still playing well</a:t>
            </a:r>
            <a:endParaRPr lang="en-US" sz="2000" dirty="0">
              <a:solidFill>
                <a:schemeClr val="tx1"/>
              </a:solidFill>
              <a:latin typeface="Acto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14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>
            <a:spLocks noGrp="1"/>
          </p:cNvSpPr>
          <p:nvPr>
            <p:ph type="title"/>
          </p:nvPr>
        </p:nvSpPr>
        <p:spPr>
          <a:xfrm>
            <a:off x="1377270" y="2025581"/>
            <a:ext cx="6389460" cy="15285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</a:t>
            </a:r>
            <a:endParaRPr sz="6600" dirty="0"/>
          </a:p>
        </p:txBody>
      </p:sp>
      <p:grpSp>
        <p:nvGrpSpPr>
          <p:cNvPr id="691" name="Google Shape;691;p44"/>
          <p:cNvGrpSpPr/>
          <p:nvPr/>
        </p:nvGrpSpPr>
        <p:grpSpPr>
          <a:xfrm rot="10800000">
            <a:off x="784413" y="3668819"/>
            <a:ext cx="1632625" cy="461018"/>
            <a:chOff x="-2385729" y="3580104"/>
            <a:chExt cx="1632625" cy="461018"/>
          </a:xfrm>
        </p:grpSpPr>
        <p:sp>
          <p:nvSpPr>
            <p:cNvPr id="692" name="Google Shape;692;p44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44"/>
          <p:cNvGrpSpPr/>
          <p:nvPr/>
        </p:nvGrpSpPr>
        <p:grpSpPr>
          <a:xfrm>
            <a:off x="7726869" y="1013667"/>
            <a:ext cx="632640" cy="1253501"/>
            <a:chOff x="-3572487" y="2483988"/>
            <a:chExt cx="1284288" cy="2544663"/>
          </a:xfrm>
        </p:grpSpPr>
        <p:sp>
          <p:nvSpPr>
            <p:cNvPr id="696" name="Google Shape;696;p44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2D1AAD-DBBB-4DBC-AEA9-D23F1619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80" y="490962"/>
            <a:ext cx="1882140" cy="188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4177050" y="13262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6854875" y="13262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1499225" y="132625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1" name="Google Shape;351;p27"/>
          <p:cNvSpPr txBox="1">
            <a:spLocks noGrp="1"/>
          </p:cNvSpPr>
          <p:nvPr>
            <p:ph type="title" idx="2"/>
          </p:nvPr>
        </p:nvSpPr>
        <p:spPr>
          <a:xfrm>
            <a:off x="1540625" y="1392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2" name="Google Shape;352;p27"/>
          <p:cNvSpPr txBox="1">
            <a:spLocks noGrp="1"/>
          </p:cNvSpPr>
          <p:nvPr>
            <p:ph type="title" idx="4"/>
          </p:nvPr>
        </p:nvSpPr>
        <p:spPr>
          <a:xfrm>
            <a:off x="4204638" y="1392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27"/>
          <p:cNvSpPr txBox="1">
            <a:spLocks noGrp="1"/>
          </p:cNvSpPr>
          <p:nvPr>
            <p:ph type="title" idx="6"/>
          </p:nvPr>
        </p:nvSpPr>
        <p:spPr>
          <a:xfrm>
            <a:off x="6896325" y="1392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720002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5" name="Google Shape;355;p27"/>
          <p:cNvSpPr txBox="1">
            <a:spLocks noGrp="1"/>
          </p:cNvSpPr>
          <p:nvPr>
            <p:ph type="subTitle" idx="8"/>
          </p:nvPr>
        </p:nvSpPr>
        <p:spPr>
          <a:xfrm>
            <a:off x="3311686" y="218485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MiniMax Algorithm</a:t>
            </a:r>
            <a:endParaRPr dirty="0"/>
          </a:p>
        </p:txBody>
      </p:sp>
      <p:sp>
        <p:nvSpPr>
          <p:cNvPr id="356" name="Google Shape;356;p27"/>
          <p:cNvSpPr txBox="1">
            <a:spLocks noGrp="1"/>
          </p:cNvSpPr>
          <p:nvPr>
            <p:ph type="subTitle" idx="9"/>
          </p:nvPr>
        </p:nvSpPr>
        <p:spPr>
          <a:xfrm>
            <a:off x="5903348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Alpha B</a:t>
            </a:r>
            <a:r>
              <a:rPr lang="en-US" dirty="0"/>
              <a:t>e</a:t>
            </a:r>
            <a:r>
              <a:rPr lang="en" dirty="0"/>
              <a:t>ta Pruning</a:t>
            </a:r>
            <a:endParaRPr dirty="0"/>
          </a:p>
        </p:txBody>
      </p:sp>
      <p:sp>
        <p:nvSpPr>
          <p:cNvPr id="357" name="Google Shape;357;p27"/>
          <p:cNvSpPr txBox="1">
            <a:spLocks noGrp="1"/>
          </p:cNvSpPr>
          <p:nvPr>
            <p:ph type="subTitle" idx="13"/>
          </p:nvPr>
        </p:nvSpPr>
        <p:spPr>
          <a:xfrm>
            <a:off x="720002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Input/Output</a:t>
            </a:r>
            <a:endParaRPr dirty="0"/>
          </a:p>
        </p:txBody>
      </p:sp>
      <p:sp>
        <p:nvSpPr>
          <p:cNvPr id="358" name="Google Shape;358;p27"/>
          <p:cNvSpPr txBox="1">
            <a:spLocks noGrp="1"/>
          </p:cNvSpPr>
          <p:nvPr>
            <p:ph type="subTitle" idx="14"/>
          </p:nvPr>
        </p:nvSpPr>
        <p:spPr>
          <a:xfrm>
            <a:off x="3311673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 and Code</a:t>
            </a:r>
            <a:endParaRPr dirty="0"/>
          </a:p>
        </p:txBody>
      </p:sp>
      <p:sp>
        <p:nvSpPr>
          <p:cNvPr id="359" name="Google Shape;359;p27"/>
          <p:cNvSpPr txBox="1">
            <a:spLocks noGrp="1"/>
          </p:cNvSpPr>
          <p:nvPr>
            <p:ph type="subTitle" idx="15"/>
          </p:nvPr>
        </p:nvSpPr>
        <p:spPr>
          <a:xfrm>
            <a:off x="5903348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60" name="Google Shape;360;p27"/>
          <p:cNvSpPr/>
          <p:nvPr/>
        </p:nvSpPr>
        <p:spPr>
          <a:xfrm>
            <a:off x="4177050" y="298920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6854875" y="298920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1499252" y="2989207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3" name="Google Shape;363;p27"/>
          <p:cNvSpPr txBox="1">
            <a:spLocks noGrp="1"/>
          </p:cNvSpPr>
          <p:nvPr>
            <p:ph type="title" idx="3"/>
          </p:nvPr>
        </p:nvSpPr>
        <p:spPr>
          <a:xfrm>
            <a:off x="1526852" y="305594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5"/>
          </p:nvPr>
        </p:nvSpPr>
        <p:spPr>
          <a:xfrm>
            <a:off x="4204613" y="305594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title" idx="7"/>
          </p:nvPr>
        </p:nvSpPr>
        <p:spPr>
          <a:xfrm>
            <a:off x="6868650" y="3055940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48" grpId="0" animBg="1"/>
      <p:bldP spid="349" grpId="0" animBg="1"/>
      <p:bldP spid="351" grpId="0"/>
      <p:bldP spid="352" grpId="0"/>
      <p:bldP spid="353" grpId="0"/>
      <p:bldP spid="354" grpId="0" build="p"/>
      <p:bldP spid="355" grpId="0" build="p"/>
      <p:bldP spid="356" grpId="0" build="p"/>
      <p:bldP spid="357" grpId="0" build="p"/>
      <p:bldP spid="358" grpId="0" build="p"/>
      <p:bldP spid="359" grpId="0" build="p"/>
      <p:bldP spid="360" grpId="0" animBg="1"/>
      <p:bldP spid="361" grpId="0" animBg="1"/>
      <p:bldP spid="362" grpId="0" animBg="1"/>
      <p:bldP spid="363" grpId="0"/>
      <p:bldP spid="364" grpId="0"/>
      <p:bldP spid="3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8587" b="8596"/>
          <a:stretch/>
        </p:blipFill>
        <p:spPr>
          <a:xfrm>
            <a:off x="8656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378" name="Google Shape;378;p29"/>
          <p:cNvSpPr/>
          <p:nvPr/>
        </p:nvSpPr>
        <p:spPr>
          <a:xfrm>
            <a:off x="4507975" y="1554451"/>
            <a:ext cx="1163700" cy="1040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4471975" y="2747250"/>
            <a:ext cx="395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2"/>
          </p:nvPr>
        </p:nvSpPr>
        <p:spPr>
          <a:xfrm>
            <a:off x="4471975" y="1653738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3837771" y="4142992"/>
            <a:ext cx="1048600" cy="461018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7549558" y="437444"/>
            <a:ext cx="632640" cy="836737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>
            <a:spLocks noGrp="1"/>
          </p:cNvSpPr>
          <p:nvPr>
            <p:ph type="subTitle" idx="1"/>
          </p:nvPr>
        </p:nvSpPr>
        <p:spPr>
          <a:xfrm>
            <a:off x="733545" y="1173322"/>
            <a:ext cx="4404000" cy="3116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</a:rPr>
              <a:t>Objective: </a:t>
            </a:r>
            <a:r>
              <a:rPr lang="en-US" sz="2000" dirty="0"/>
              <a:t>Develop an intelligent AI for Tic Tac Toe using the Minimax algorithm with Alpha-Beta Pruning.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</a:rPr>
              <a:t>Game Modes:</a:t>
            </a:r>
          </a:p>
          <a:p>
            <a:pPr marL="285750" indent="-285750" algn="just"/>
            <a:r>
              <a:rPr lang="en-US" sz="2000" dirty="0"/>
              <a:t>Human vs. Computer</a:t>
            </a:r>
          </a:p>
          <a:p>
            <a:pPr marL="285750" indent="-285750" algn="just"/>
            <a:r>
              <a:rPr lang="en-US" sz="2000" dirty="0"/>
              <a:t>Computer vs. Computer</a:t>
            </a:r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69618D-C319-4647-B735-F315D705AB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603" t="-17078" r="1786" b="-9482"/>
          <a:stretch/>
        </p:blipFill>
        <p:spPr>
          <a:xfrm>
            <a:off x="5440786" y="550652"/>
            <a:ext cx="2754947" cy="3798887"/>
          </a:xfr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B254-5148-4247-BE7A-5B75CDDF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03" y="540261"/>
            <a:ext cx="5650991" cy="1434606"/>
          </a:xfrm>
        </p:spPr>
        <p:txBody>
          <a:bodyPr/>
          <a:lstStyle/>
          <a:p>
            <a:r>
              <a:rPr lang="en-US" sz="4000" dirty="0"/>
              <a:t>Minimax Algorithm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B5A158-DAF8-41ED-8BE0-BAB82E7FFC9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2"/>
          <a:srcRect l="-710" t="-26247" r="-2877" b="-26244"/>
          <a:stretch/>
        </p:blipFill>
        <p:spPr>
          <a:xfrm>
            <a:off x="597409" y="1154830"/>
            <a:ext cx="2169581" cy="319425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007E0C-AF17-44EA-BA55-595B98723455}"/>
              </a:ext>
            </a:extLst>
          </p:cNvPr>
          <p:cNvSpPr txBox="1"/>
          <p:nvPr/>
        </p:nvSpPr>
        <p:spPr>
          <a:xfrm>
            <a:off x="3195829" y="1505460"/>
            <a:ext cx="526732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>
                <a:solidFill>
                  <a:schemeClr val="tx1"/>
                </a:solidFill>
                <a:latin typeface="Actor" panose="020B0604020202020204" charset="0"/>
              </a:rPr>
              <a:t>The Minimax Algorithm is widely used in game theory for decision-making. It </a:t>
            </a:r>
          </a:p>
          <a:p>
            <a:pPr algn="just"/>
            <a:r>
              <a:rPr lang="en-GB" sz="1800" dirty="0">
                <a:solidFill>
                  <a:schemeClr val="tx1"/>
                </a:solidFill>
                <a:latin typeface="Actor" panose="020B0604020202020204" charset="0"/>
              </a:rPr>
              <a:t>involves evaluating every possible move to determine the optimal strategy for </a:t>
            </a:r>
          </a:p>
          <a:p>
            <a:pPr algn="just"/>
            <a:r>
              <a:rPr lang="en-GB" sz="1800" dirty="0">
                <a:solidFill>
                  <a:schemeClr val="tx1"/>
                </a:solidFill>
                <a:latin typeface="Actor" panose="020B0604020202020204" charset="0"/>
              </a:rPr>
              <a:t>the AI.</a:t>
            </a:r>
          </a:p>
          <a:p>
            <a:pPr algn="just"/>
            <a:r>
              <a:rPr lang="en-GB" sz="1800" b="1" dirty="0">
                <a:solidFill>
                  <a:schemeClr val="tx2"/>
                </a:solidFill>
                <a:latin typeface="Actor" panose="020B0604020202020204" charset="0"/>
              </a:rPr>
              <a:t>Players</a:t>
            </a:r>
            <a:r>
              <a:rPr lang="en-GB" sz="1800" dirty="0">
                <a:solidFill>
                  <a:schemeClr val="tx2"/>
                </a:solidFill>
                <a:latin typeface="Actor" panose="020B0604020202020204" charset="0"/>
              </a:rPr>
              <a:t>:</a:t>
            </a:r>
          </a:p>
          <a:p>
            <a:pPr marL="342900" lvl="1" indent="-34290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GB" sz="1600" b="1" dirty="0" err="1">
                <a:solidFill>
                  <a:schemeClr val="tx1"/>
                </a:solidFill>
                <a:latin typeface="Actor" panose="020B0604020202020204" charset="0"/>
              </a:rPr>
              <a:t>Maximizer</a:t>
            </a:r>
            <a:r>
              <a:rPr lang="en-GB" sz="1600" b="1" dirty="0">
                <a:solidFill>
                  <a:schemeClr val="tx1"/>
                </a:solidFill>
                <a:latin typeface="Actor" panose="020B0604020202020204" charset="0"/>
              </a:rPr>
              <a:t> (X)</a:t>
            </a:r>
            <a:r>
              <a:rPr lang="en-GB" sz="1600" dirty="0">
                <a:solidFill>
                  <a:schemeClr val="tx1"/>
                </a:solidFill>
                <a:latin typeface="Actor" panose="020B0604020202020204" charset="0"/>
              </a:rPr>
              <a:t>: Aims to maximize the score (win).</a:t>
            </a:r>
          </a:p>
          <a:p>
            <a:pPr marL="342900" lvl="1" indent="-342900" algn="just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GB" sz="1600" b="1" dirty="0">
                <a:solidFill>
                  <a:schemeClr val="tx1"/>
                </a:solidFill>
                <a:latin typeface="Actor" panose="020B0604020202020204" charset="0"/>
              </a:rPr>
              <a:t>Minimizer (O)</a:t>
            </a:r>
            <a:r>
              <a:rPr lang="en-GB" sz="1600" dirty="0">
                <a:solidFill>
                  <a:schemeClr val="tx1"/>
                </a:solidFill>
                <a:latin typeface="Actor" panose="020B0604020202020204" charset="0"/>
              </a:rPr>
              <a:t>: Aims to minimize the score (prevent loss).</a:t>
            </a:r>
          </a:p>
        </p:txBody>
      </p:sp>
    </p:spTree>
    <p:extLst>
      <p:ext uri="{BB962C8B-B14F-4D97-AF65-F5344CB8AC3E}">
        <p14:creationId xmlns:p14="http://schemas.microsoft.com/office/powerpoint/2010/main" val="4130122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720000" y="3375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Alpha Beta Pruning</a:t>
            </a:r>
            <a:endParaRPr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79C1F0C-DE78-43D5-B442-359023039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780" y="1294893"/>
            <a:ext cx="50596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Key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Alpha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: Best score Maximizer can guarantee.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Beta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: Best score Minimizer can guarantee.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Effect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Avoids unnecessary calculations.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Enables deeper exploration of the game tree.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ctor" panose="020B0604020202020204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tor" panose="020B0604020202020204" charset="0"/>
              </a:rPr>
              <a:t>Faster and more efficient decision-making.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ctor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333973-B68E-48C7-AD13-FFB6E0B7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06" y="1116000"/>
            <a:ext cx="3312914" cy="3056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>
            <a:spLocks noGrp="1"/>
          </p:cNvSpPr>
          <p:nvPr>
            <p:ph type="title"/>
          </p:nvPr>
        </p:nvSpPr>
        <p:spPr>
          <a:xfrm>
            <a:off x="2409389" y="2351526"/>
            <a:ext cx="49539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Input/Output</a:t>
            </a:r>
            <a:endParaRPr dirty="0"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3837771" y="4142992"/>
            <a:ext cx="1048600" cy="461018"/>
            <a:chOff x="-2385729" y="3580104"/>
            <a:chExt cx="1048600" cy="461018"/>
          </a:xfrm>
        </p:grpSpPr>
        <p:sp>
          <p:nvSpPr>
            <p:cNvPr id="382" name="Google Shape;382;p29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9"/>
          <p:cNvGrpSpPr/>
          <p:nvPr/>
        </p:nvGrpSpPr>
        <p:grpSpPr>
          <a:xfrm rot="5400000">
            <a:off x="7549558" y="437444"/>
            <a:ext cx="632640" cy="836737"/>
            <a:chOff x="-3572487" y="2483988"/>
            <a:chExt cx="1284288" cy="1698613"/>
          </a:xfrm>
        </p:grpSpPr>
        <p:sp>
          <p:nvSpPr>
            <p:cNvPr id="385" name="Google Shape;385;p29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4357CF4-3C1D-4438-BD50-E363F50B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61" y="549774"/>
            <a:ext cx="1704171" cy="17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3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9;p29">
            <a:extLst>
              <a:ext uri="{FF2B5EF4-FFF2-40B4-BE49-F238E27FC236}">
                <a16:creationId xmlns:a16="http://schemas.microsoft.com/office/drawing/2014/main" id="{6BE5C219-5FCB-411A-ACAC-4A8DF45D7149}"/>
              </a:ext>
            </a:extLst>
          </p:cNvPr>
          <p:cNvSpPr txBox="1">
            <a:spLocks/>
          </p:cNvSpPr>
          <p:nvPr/>
        </p:nvSpPr>
        <p:spPr>
          <a:xfrm>
            <a:off x="2325569" y="96006"/>
            <a:ext cx="495396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ctor" panose="020B0604020202020204" charset="0"/>
              </a:rPr>
              <a:t>Human VS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E8A40-7EDA-4D16-81EC-A44654D5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04" y="937806"/>
            <a:ext cx="5607592" cy="42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2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9;p29">
            <a:extLst>
              <a:ext uri="{FF2B5EF4-FFF2-40B4-BE49-F238E27FC236}">
                <a16:creationId xmlns:a16="http://schemas.microsoft.com/office/drawing/2014/main" id="{6BE5C219-5FCB-411A-ACAC-4A8DF45D7149}"/>
              </a:ext>
            </a:extLst>
          </p:cNvPr>
          <p:cNvSpPr txBox="1">
            <a:spLocks/>
          </p:cNvSpPr>
          <p:nvPr/>
        </p:nvSpPr>
        <p:spPr>
          <a:xfrm>
            <a:off x="1768204" y="96006"/>
            <a:ext cx="600309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ctor" panose="020B0604020202020204" charset="0"/>
              </a:rPr>
              <a:t>Computer VS Computer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FA83D-519B-4654-964A-22119293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04" y="1011555"/>
            <a:ext cx="5509260" cy="41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72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me Design Pitch Deck by Slidesgo">
  <a:themeElements>
    <a:clrScheme name="Simple Light">
      <a:dk1>
        <a:srgbClr val="FFFFFF"/>
      </a:dk1>
      <a:lt1>
        <a:srgbClr val="1C2E53"/>
      </a:lt1>
      <a:dk2>
        <a:srgbClr val="23459F"/>
      </a:dk2>
      <a:lt2>
        <a:srgbClr val="00F3FF"/>
      </a:lt2>
      <a:accent1>
        <a:srgbClr val="6E57E4"/>
      </a:accent1>
      <a:accent2>
        <a:srgbClr val="9F2F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251</Words>
  <Application>Microsoft Office PowerPoint</Application>
  <PresentationFormat>On-screen Show (16:9)</PresentationFormat>
  <Paragraphs>57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Wingdings</vt:lpstr>
      <vt:lpstr>Aldrich</vt:lpstr>
      <vt:lpstr>Actor</vt:lpstr>
      <vt:lpstr>Lato</vt:lpstr>
      <vt:lpstr>Calibri</vt:lpstr>
      <vt:lpstr>Gantari</vt:lpstr>
      <vt:lpstr>Nunito Light</vt:lpstr>
      <vt:lpstr>DM Sans</vt:lpstr>
      <vt:lpstr>Montserrat</vt:lpstr>
      <vt:lpstr>Game Design Pitch Deck by Slidesgo</vt:lpstr>
      <vt:lpstr>Tic Tac Toe</vt:lpstr>
      <vt:lpstr>Table of contents</vt:lpstr>
      <vt:lpstr>Introduction</vt:lpstr>
      <vt:lpstr>PowerPoint Presentation</vt:lpstr>
      <vt:lpstr>Minimax Algorithm</vt:lpstr>
      <vt:lpstr>Alpha Beta Pruning</vt:lpstr>
      <vt:lpstr>Input/Output</vt:lpstr>
      <vt:lpstr>PowerPoint Presentation</vt:lpstr>
      <vt:lpstr>PowerPoint Presentation</vt:lpstr>
      <vt:lpstr>Important Links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Navid</dc:creator>
  <cp:lastModifiedBy>Injamul Haque Navid</cp:lastModifiedBy>
  <cp:revision>7</cp:revision>
  <dcterms:modified xsi:type="dcterms:W3CDTF">2024-12-08T05:57:22Z</dcterms:modified>
</cp:coreProperties>
</file>